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sldIdLst>
    <p:sldId id="278" r:id="rId2"/>
    <p:sldId id="279" r:id="rId3"/>
    <p:sldId id="256" r:id="rId4"/>
    <p:sldId id="261" r:id="rId5"/>
    <p:sldId id="263" r:id="rId6"/>
    <p:sldId id="260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CC"/>
    <a:srgbClr val="11E9A6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CC11-2DAD-471F-9B8D-491D75AF2A08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6C3D-E46B-45F2-81CA-7CEBA6F642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86ED-A8CA-41B3-A577-092CD989FA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42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54C55E-3111-4B69-82B0-AA100B4753B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71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204">
            <a:off x="1733123" y="814443"/>
            <a:ext cx="3498953" cy="5455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 rot="20682318">
            <a:off x="4629824" y="4781010"/>
            <a:ext cx="40573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96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96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5231585" y="2164944"/>
            <a:ext cx="2332263" cy="2487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1212661" y="4359701"/>
            <a:ext cx="2332263" cy="2487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2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39 0.13959 L 0.02812 -0.03935 C 0.01788 -0.07569 -0.0066 -0.1169 -0.03542 -0.15509 C -0.07066 -0.19375 -0.10729 -0.21134 -0.13768 -0.21504 L -0.27969 -0.24259 " pathEditMode="relative" rAng="-3052731" ptsTypes="FffFF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82 0.12106 L 0.02721 -0.05926 C 0.01718 -0.09607 -0.00677 -0.13796 -0.03516 -0.17685 C -0.07019 -0.21644 -0.10651 -0.23496 -0.13672 -0.23959 L -0.27865 -0.27153 " pathEditMode="relative" rAng="18600000" ptsTypes="AAAAA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-236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955964" y="-211282"/>
            <a:ext cx="7467600" cy="1752600"/>
          </a:xfrm>
          <a:prstGeom prst="flowChartConnec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018308" y="1523998"/>
            <a:ext cx="3699163" cy="4412673"/>
          </a:xfrm>
          <a:prstGeom prst="foldedCorner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128506" y="3157024"/>
            <a:ext cx="3485698" cy="1186376"/>
          </a:xfrm>
          <a:prstGeom prst="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কেটাগরিজ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1067014" y="1563858"/>
            <a:ext cx="3490918" cy="1407942"/>
          </a:xfrm>
          <a:prstGeom prst="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পলিটিক্স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1156216" y="4764258"/>
            <a:ext cx="3457988" cy="1179342"/>
          </a:xfrm>
          <a:prstGeom prst="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অধিবিদ্যা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4825505" y="1524000"/>
            <a:ext cx="4191000" cy="4495800"/>
          </a:xfrm>
          <a:prstGeom prst="foldedCorner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4800599" y="1676400"/>
            <a:ext cx="4215905" cy="1143000"/>
          </a:xfrm>
          <a:prstGeom prst="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অর্গানন</a:t>
            </a:r>
            <a:endParaRPr lang="en-US" sz="54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4800600" y="3182256"/>
            <a:ext cx="4118924" cy="1161144"/>
          </a:xfrm>
          <a:prstGeom prst="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নিকোমেকান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নীতিবিদ্যা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876800" y="4876800"/>
            <a:ext cx="4118924" cy="914400"/>
          </a:xfrm>
          <a:prstGeom prst="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এথেন্সের সংবিধান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uild="allAtOnce" animBg="1"/>
      <p:bldP spid="3" grpId="0" animBg="1"/>
      <p:bldP spid="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775854" y="1672936"/>
            <a:ext cx="762000" cy="129540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89709" y="3200400"/>
            <a:ext cx="762000" cy="129540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89709" y="4565073"/>
            <a:ext cx="762000" cy="129540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752600" y="1600200"/>
            <a:ext cx="6629400" cy="4641273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752600" y="1600200"/>
            <a:ext cx="6629400" cy="1440873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অর্গানন শাস্ত্র রচনা করে যুক্তিবিদ্যার জনকের মর্যাদা লাভ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752600" y="3207327"/>
            <a:ext cx="6629400" cy="1440873"/>
          </a:xfrm>
          <a:prstGeom prst="fra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 যুক্তিবিদ্যার ধারনা </a:t>
            </a:r>
            <a:r>
              <a:rPr lang="bn-BD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প্রনয়ন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790700" y="4800600"/>
            <a:ext cx="6629400" cy="1440873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 প্রায় সকল যুক্তিবিদরা তার অবরুহ অনুমানের সাহায্যে যুক্তিবিদ্যা প্রনয়ন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70709" y="76200"/>
            <a:ext cx="7211291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যুক্তিবিদ্যায় এরিস্টেটলের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5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51914" y="304800"/>
            <a:ext cx="7544972" cy="17139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33528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0" y="2008909"/>
            <a:ext cx="3733800" cy="41632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এরিস্টেটলের প্রাথমিক জীবন সম্পর্কে ৩ টি বাক্য লেখ।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8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76400" y="76200"/>
            <a:ext cx="5943600" cy="1295400"/>
          </a:xfrm>
          <a:prstGeom prst="flowChartAlternateProcess">
            <a:avLst/>
          </a:prstGeom>
          <a:solidFill>
            <a:srgbClr val="11E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066800" y="1447800"/>
            <a:ext cx="7086600" cy="4419600"/>
          </a:xfrm>
          <a:prstGeom prst="snip1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16002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এরিস্টেটল মেসিডোনিয়ার রাজ দরবারে বড় হন।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065318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বাবার কাছে প্রাথমিক লেখা পড়া করেন।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45720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চিকিৎসা বিজ্ঞানের প্রাথমিক জ্ঞান অর্জন করেন।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4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990600" y="2362200"/>
            <a:ext cx="2667000" cy="38862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114800" y="2341418"/>
            <a:ext cx="3505200" cy="3886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 সম্পর্কিত এরিস্টেটলের শাস্ত্র সম্পর্কে ৩টি বাক্য লেখ।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1043354" y="579120"/>
            <a:ext cx="6904892" cy="143256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 কাজ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0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09711" y="300112"/>
            <a:ext cx="7629378" cy="151462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66800" y="1960418"/>
            <a:ext cx="914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29145" y="3380509"/>
            <a:ext cx="914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94509" y="4779818"/>
            <a:ext cx="914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43545" y="3429000"/>
            <a:ext cx="6068291" cy="11222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সর্ব প্রথম যুক্তিবিদ্যা সংক্রান্ত গ্রন্থ।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08909" y="1960418"/>
            <a:ext cx="6068291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 সম্পর্কিত এরিস্টেটলের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শাস্ত্রের নাম হল অর্গানন।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7400" y="4856018"/>
            <a:ext cx="6068291" cy="11637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অবরুহ প্রক্রিয়ায় সংকলিত।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8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342292" y="186397"/>
            <a:ext cx="6535616" cy="1684606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2057400"/>
            <a:ext cx="2743200" cy="3962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228514" y="2057400"/>
            <a:ext cx="4268372" cy="4038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এরিস্টেটলের বাল্যকাল সম্পর্কে ৫ টি বাক্য লেখ।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5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33400" y="0"/>
            <a:ext cx="80772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362200"/>
            <a:ext cx="76962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এরিস্টেটল কত সালে জন্ম গ্রহন করেন?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২।এরিস্টেটলের শিক্ষক  প্লেটোর কাছে কত বছর বয়সে যান?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৩।এরিস্টেটলের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স্ত্রের নাম 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এরিস্টেটলের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মায়ের নাম কী?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4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2" grpId="0" animBg="1"/>
      <p:bldP spid="2" grpI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72942" y="-91440"/>
            <a:ext cx="5915025" cy="19431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FFFF"/>
                </a:solidFill>
                <a:latin typeface="NikoshBAN" pitchFamily="2" charset="0"/>
              </a:rPr>
              <a:t>বাড়ির কাজ</a:t>
            </a:r>
            <a:endParaRPr lang="en-US" b="1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6" y="1851660"/>
            <a:ext cx="5940632" cy="3670366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143000" y="5334000"/>
            <a:ext cx="7154883" cy="1229096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 সম্পর্কে ১০ টি বাক্য লিখে আনবে।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2227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6" descr="Animated Thank You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8617" y="1743421"/>
            <a:ext cx="5209223" cy="4910398"/>
          </a:xfrm>
        </p:spPr>
      </p:pic>
      <p:pic>
        <p:nvPicPr>
          <p:cNvPr id="32771" name="Content Placeholder 3" descr="thank yo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1" y="228600"/>
            <a:ext cx="19502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95" y="460578"/>
            <a:ext cx="2428875" cy="32385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5499">
            <a:off x="249237" y="3464468"/>
            <a:ext cx="2960034" cy="24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31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7436" y="172287"/>
            <a:ext cx="3798294" cy="1219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337" y="1411373"/>
            <a:ext cx="3171573" cy="32475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</a:rPr>
              <a:t>মাহবুব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</a:rPr>
              <a:t>আলম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</a:rPr>
              <a:t>আকন্দ</a:t>
            </a:r>
            <a:endParaRPr lang="en-US" sz="3200" dirty="0">
              <a:solidFill>
                <a:schemeClr val="accent3"/>
              </a:solidFill>
              <a:latin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</a:rPr>
              <a:t>প্রভাষক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</a:rPr>
              <a:t>যুক্তিবিদ্যা</a:t>
            </a:r>
            <a:r>
              <a:rPr lang="en-US" sz="3200" b="1" dirty="0" smtClean="0">
                <a:solidFill>
                  <a:schemeClr val="accent3"/>
                </a:solidFill>
                <a:latin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</a:rPr>
              <a:t>ক্যান্টনমেন্ট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</a:rPr>
              <a:t> </a:t>
            </a:r>
            <a:r>
              <a:rPr lang="bn-IN" sz="3200" dirty="0" smtClean="0">
                <a:solidFill>
                  <a:schemeClr val="accent3"/>
                </a:solidFill>
                <a:latin typeface="NikoshBAN" pitchFamily="2" charset="0"/>
              </a:rPr>
              <a:t>পাবলিক </a:t>
            </a:r>
            <a:r>
              <a:rPr lang="bn-IN" sz="3200" dirty="0">
                <a:solidFill>
                  <a:schemeClr val="accent3"/>
                </a:solidFill>
                <a:latin typeface="NikoshBAN" pitchFamily="2" charset="0"/>
              </a:rPr>
              <a:t>স্কুল </a:t>
            </a:r>
            <a:r>
              <a:rPr lang="bn-IN" sz="3200" dirty="0" smtClean="0">
                <a:solidFill>
                  <a:schemeClr val="accent3"/>
                </a:solidFill>
                <a:latin typeface="NikoshBAN" pitchFamily="2" charset="0"/>
              </a:rPr>
              <a:t>এন্ড কলেজ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</a:rPr>
              <a:t>,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</a:rPr>
              <a:t>মোমেনশাহী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</a:rPr>
              <a:t>।</a:t>
            </a:r>
            <a:endParaRPr lang="en-US" sz="3200" dirty="0">
              <a:solidFill>
                <a:schemeClr val="accent3"/>
              </a:solidFill>
              <a:latin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-1589272" y="3275404"/>
            <a:ext cx="5030788" cy="43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718676" y="3308358"/>
            <a:ext cx="5029200" cy="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73639" y="4648200"/>
            <a:ext cx="4224970" cy="1749743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</a:rPr>
              <a:t>মোবাইল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</a:rPr>
              <a:t>নং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</a:rPr>
              <a:t>০১৯১১-৯৬৯৬৫০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</a:rPr>
              <a:t>০১৬১১-৯৬৯৬৫০</a:t>
            </a:r>
            <a:endParaRPr lang="en-US" sz="2800" dirty="0">
              <a:solidFill>
                <a:srgbClr val="FFFF00"/>
              </a:solidFill>
              <a:latin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30082" y="4572000"/>
            <a:ext cx="3932918" cy="1603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NikoshBAN" pitchFamily="2" charset="0"/>
              </a:rPr>
              <a:t>ই-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</a:rPr>
              <a:t>মেইল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</a:rPr>
              <a:t> </a:t>
            </a:r>
            <a:endParaRPr lang="bn-IN" sz="2800" b="1" dirty="0">
              <a:solidFill>
                <a:schemeClr val="bg1"/>
              </a:solidFill>
              <a:latin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</a:rPr>
              <a:t>alamakand@yahoo.com</a:t>
            </a:r>
            <a:endParaRPr lang="en-US" sz="2800" b="1" dirty="0">
              <a:solidFill>
                <a:schemeClr val="bg1"/>
              </a:solidFill>
              <a:latin typeface="NikoshBAN" pitchFamily="2" charset="0"/>
            </a:endParaRPr>
          </a:p>
        </p:txBody>
      </p:sp>
      <p:pic>
        <p:nvPicPr>
          <p:cNvPr id="1026" name="Picture 2" descr="C:\Users\ksdjhfljk as\Downloads\Mahbub Alam\1660242_859491894149035_741152517861146933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4493" y="457200"/>
            <a:ext cx="3583242" cy="4094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9993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sndAc>
          <p:stSnd>
            <p:snd r:embed="rId7" name="voltage.wav"/>
          </p:stSnd>
        </p:sndAc>
      </p:transition>
    </mc:Choice>
    <mc:Fallback>
      <p:transition spd="slow"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9" grpId="0" animBg="1"/>
      <p:bldP spid="19" grpId="1" animBg="1"/>
      <p:bldP spid="43" grpId="0" animBg="1"/>
      <p:bldP spid="43" grpId="1" animBg="1"/>
      <p:bldP spid="4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9800" y="1371600"/>
            <a:ext cx="5105400" cy="3429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838200" y="0"/>
            <a:ext cx="7315200" cy="12192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</a:rPr>
              <a:t>পাঠ </a:t>
            </a:r>
            <a:r>
              <a:rPr lang="bn-BD" sz="4800" b="1" dirty="0" smtClean="0">
                <a:solidFill>
                  <a:schemeClr val="tx1"/>
                </a:solidFill>
              </a:rPr>
              <a:t>ঘোষণা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905000"/>
            <a:ext cx="3276600" cy="1981200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297382" y="1752600"/>
            <a:ext cx="5867400" cy="4953000"/>
          </a:xfrm>
          <a:prstGeom prst="flowChartAlternateProcess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 জনক হিসেবে এরিস্টেটলের 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</a:t>
            </a:r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7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uild="allAtOnce" animBg="1"/>
      <p:bldP spid="8" grpId="0" animBg="1"/>
      <p:bldP spid="8" grpId="1" build="allAtOnce" animBg="1"/>
      <p:bldP spid="9" grpId="0" animBg="1"/>
      <p:bldP spid="9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6858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0437" y="1981200"/>
            <a:ext cx="2362200" cy="1981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8037" y="3235036"/>
            <a:ext cx="2667000" cy="354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এরিস্টেটলের বাল্যকাল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65667" y="1814945"/>
            <a:ext cx="2228847" cy="191885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93078" y="2133600"/>
            <a:ext cx="2209800" cy="17526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3647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3546765"/>
            <a:ext cx="2372592" cy="2736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এরিস্টেটলের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স্ত্রের নাম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7792" y="3428999"/>
            <a:ext cx="2504208" cy="285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এরিস্টেটলের অবদান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 করতে পারবে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457200" y="-76201"/>
            <a:ext cx="7924800" cy="1524001"/>
          </a:xfrm>
          <a:prstGeom prst="star6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437" y="1402771"/>
            <a:ext cx="4461163" cy="578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1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2" grpId="0"/>
      <p:bldP spid="12" grpId="1"/>
      <p:bldP spid="13" grpId="0"/>
      <p:bldP spid="13" grpId="1"/>
      <p:bldP spid="15" grpId="0" animBg="1"/>
      <p:bldP spid="15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371600" y="838200"/>
            <a:ext cx="6324600" cy="10668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লক্ষ্য কর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398" y="2590800"/>
            <a:ext cx="2822863" cy="326967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228600" y="6096000"/>
            <a:ext cx="8686800" cy="762000"/>
          </a:xfrm>
          <a:prstGeom prst="round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বুঝা যাচ্ছে?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90800"/>
            <a:ext cx="2667000" cy="326967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4700" y="2590800"/>
            <a:ext cx="2438400" cy="33528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এরিস্টেটল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09800" y="40386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257798" y="4052454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88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362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35927" y="924788"/>
            <a:ext cx="2209800" cy="509501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3093027" y="3513856"/>
            <a:ext cx="685800" cy="304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5247409" y="3628157"/>
            <a:ext cx="685800" cy="304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5791200" y="1066800"/>
            <a:ext cx="2362200" cy="4603172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খ্রীস্টপূর্ব ৩২২ অব্দে </a:t>
            </a:r>
          </a:p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স্থানঃ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গ্রিসের চেলসি নগরে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 flipH="1">
            <a:off x="921327" y="1046018"/>
            <a:ext cx="2362200" cy="4714008"/>
          </a:xfrm>
          <a:prstGeom prst="snip1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খ্রীস্টপূর্ব ৩৮৪ অব্দে</a:t>
            </a: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</a:t>
            </a:r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গ্রীসের স্টাগিরা </a:t>
            </a:r>
            <a:r>
              <a:rPr lang="bn-BD" sz="3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</a:t>
            </a:r>
            <a:r>
              <a:rPr lang="en-US" sz="3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0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build="allAtOnce" animBg="1"/>
      <p:bldP spid="12" grpId="0" animBg="1"/>
      <p:bldP spid="12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3000" y="76200"/>
            <a:ext cx="6781800" cy="1066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বাবার 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1080655" y="1143000"/>
            <a:ext cx="3429000" cy="4495800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</a:p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নিকোমেকাস</a:t>
            </a: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ম্যাসেডোনীয়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রাজপরিবারের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আদালতের চিকিৎসক ছিলেন।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4876800" y="1156855"/>
            <a:ext cx="3429000" cy="4495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</a:p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পেস্তিস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(যাকে 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৩বছর বয়সে হারান)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2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838200" y="762000"/>
            <a:ext cx="7620000" cy="1371600"/>
          </a:xfrm>
          <a:prstGeom prst="flowChartPrepar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752600"/>
            <a:ext cx="6781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প্রাথমিক শিক্ষা তার বাবার কাছ থেকে লাভ করেন এবং তার বাবার চিকিৎসা বিজ্ঞানের কিছু জ্ঞান ও লাভ করেন।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38200" y="1295400"/>
            <a:ext cx="1524000" cy="22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শিক্ষা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38199" y="3886200"/>
            <a:ext cx="1530927" cy="198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প্লেটোর শিক্ষা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9127" y="3962400"/>
            <a:ext cx="6781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 থেকে ৩৮ বছর পর্যন্ত প্লেটোর কাছে শিক্ষা অর্জন করেন।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85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build="allAtOnce" animBg="1"/>
      <p:bldP spid="6" grpId="0" animBg="1"/>
      <p:bldP spid="6" grpId="1" animBg="1"/>
      <p:bldP spid="7" grpId="0" animBg="1"/>
      <p:bldP spid="7" grpId="1" animBg="1"/>
      <p:bldP spid="9" grpId="0" animBg="1"/>
      <p:bldP spid="9" grpI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1056</TotalTime>
  <Words>329</Words>
  <Application>Microsoft Office PowerPoint</Application>
  <PresentationFormat>On-screen Show (4:3)</PresentationFormat>
  <Paragraphs>87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LABPC</cp:lastModifiedBy>
  <cp:revision>103</cp:revision>
  <dcterms:created xsi:type="dcterms:W3CDTF">2016-01-27T05:27:11Z</dcterms:created>
  <dcterms:modified xsi:type="dcterms:W3CDTF">2016-11-19T02:52:39Z</dcterms:modified>
</cp:coreProperties>
</file>